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54C8F93D-4021-4238-BFA4-24FF54DD9151}"/>
    <pc:docChg chg="delSld">
      <pc:chgData name="EIMAN RASHED ALSHAMSI" userId="dec239b1-2d6a-4770-b3dd-fd18c7da4f7b" providerId="ADAL" clId="{54C8F93D-4021-4238-BFA4-24FF54DD9151}" dt="2023-09-11T04:06:15.141" v="0" actId="2696"/>
      <pc:docMkLst>
        <pc:docMk/>
      </pc:docMkLst>
      <pc:sldChg chg="del">
        <pc:chgData name="EIMAN RASHED ALSHAMSI" userId="dec239b1-2d6a-4770-b3dd-fd18c7da4f7b" providerId="ADAL" clId="{54C8F93D-4021-4238-BFA4-24FF54DD9151}" dt="2023-09-11T04:06:15.141" v="0" actId="2696"/>
        <pc:sldMkLst>
          <pc:docMk/>
          <pc:sldMk cId="1204334590" sldId="3318"/>
        </pc:sldMkLst>
      </pc:sldChg>
      <pc:sldMasterChg chg="delSldLayout">
        <pc:chgData name="EIMAN RASHED ALSHAMSI" userId="dec239b1-2d6a-4770-b3dd-fd18c7da4f7b" providerId="ADAL" clId="{54C8F93D-4021-4238-BFA4-24FF54DD9151}" dt="2023-09-11T04:06:15.141" v="0" actId="2696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54C8F93D-4021-4238-BFA4-24FF54DD9151}" dt="2023-09-11T04:06:15.141" v="0" actId="2696"/>
          <pc:sldLayoutMkLst>
            <pc:docMk/>
            <pc:sldMasterMk cId="2144236914" sldId="2147483660"/>
            <pc:sldLayoutMk cId="2226940517" sldId="2147483668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0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61673" y="548877"/>
            <a:ext cx="17956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العاشر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696290" y="2484113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571100" y="2559279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يٌحدد نوع التعليمات التي حصل عليها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يتبع التعليمات في مكان العمل وخارجه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أنواع التعليمات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1C7A018-046D-D506-5435-F7F54E2C5B3B}"/>
              </a:ext>
            </a:extLst>
          </p:cNvPr>
          <p:cNvSpPr/>
          <p:nvPr/>
        </p:nvSpPr>
        <p:spPr>
          <a:xfrm>
            <a:off x="2408131" y="2337029"/>
            <a:ext cx="73757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توزيع بطاقات المهام للطلاب ويقوم الطالب بانجاز المهمة باتباع التعليمات </a:t>
            </a:r>
          </a:p>
          <a:p>
            <a:pPr algn="ctr"/>
            <a:endParaRPr lang="en-GB" sz="2400" dirty="0">
              <a:ln w="0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2E3C6E-8A36-0A28-90CE-BFE2C1C47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48" y="3293806"/>
            <a:ext cx="11100619" cy="3143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6869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2023-09-11T04:06:16Z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